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6948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400" cy="328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400" cy="328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48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6948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852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852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852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852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852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852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480" cy="328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400" cy="328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400" cy="328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/>
          <p:cNvPicPr/>
          <p:nvPr/>
        </p:nvPicPr>
        <p:blipFill>
          <a:blip r:embed="rId1"/>
          <a:stretch/>
        </p:blipFill>
        <p:spPr>
          <a:xfrm>
            <a:off x="0" y="-360"/>
            <a:ext cx="1007496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Application>LibreOffice/26.2.5.2$Windows_X86_64 LibreOffice_project/cd7284b4cbbfeb507e630c1aac019f4157393acb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2026-08-04T22:50:28Z</dcterms:modified>
  <cp:revision>24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